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058400" cy="7772400"/>
  <p:notesSz cx="6858000" cy="91440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1" d="100"/>
          <a:sy n="71" d="100"/>
        </p:scale>
        <p:origin x="-1212" y="-90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16660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1203C-559E-4C2D-8123-8C5C4964BDDD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1A204-929F-4657-BC0B-313560B5C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70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1203C-559E-4C2D-8123-8C5C4964BDDD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1A204-929F-4657-BC0B-313560B5C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05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22272" y="352637"/>
            <a:ext cx="2488407" cy="75169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3562" y="352637"/>
            <a:ext cx="7301071" cy="75169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1203C-559E-4C2D-8123-8C5C4964BDDD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1A204-929F-4657-BC0B-313560B5C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696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1203C-559E-4C2D-8123-8C5C4964BDDD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1A204-929F-4657-BC0B-313560B5C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520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1203C-559E-4C2D-8123-8C5C4964BDDD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1A204-929F-4657-BC0B-313560B5C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087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3562" y="2054648"/>
            <a:ext cx="4894738" cy="5814907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15941" y="2054648"/>
            <a:ext cx="4894739" cy="5814907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1203C-559E-4C2D-8123-8C5C4964BDDD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1A204-929F-4657-BC0B-313560B5C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425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5"/>
            <a:ext cx="4445953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59"/>
            <a:ext cx="4445953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1203C-559E-4C2D-8123-8C5C4964BDDD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1A204-929F-4657-BC0B-313560B5C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9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1203C-559E-4C2D-8123-8C5C4964BDDD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1A204-929F-4657-BC0B-313560B5C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206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1203C-559E-4C2D-8123-8C5C4964BDDD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1A204-929F-4657-BC0B-313560B5C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305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7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5" cy="6633528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47"/>
            <a:ext cx="3309144" cy="5316538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1203C-559E-4C2D-8123-8C5C4964BDDD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1A204-929F-4657-BC0B-313560B5C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920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1203C-559E-4C2D-8123-8C5C4964BDDD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1A204-929F-4657-BC0B-313560B5C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833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813560"/>
            <a:ext cx="9052560" cy="5129425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1203C-559E-4C2D-8123-8C5C4964BDDD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1A204-929F-4657-BC0B-313560B5C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10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251" y="75493"/>
            <a:ext cx="4845749" cy="7620707"/>
          </a:xfrm>
          <a:prstGeom prst="rect">
            <a:avLst/>
          </a:prstGeom>
          <a:solidFill>
            <a:srgbClr val="FDD0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66800" y="1123800"/>
            <a:ext cx="2895600" cy="4515000"/>
          </a:xfrm>
          <a:prstGeom prst="rect">
            <a:avLst/>
          </a:prstGeom>
          <a:solidFill>
            <a:srgbClr val="FDE4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Manual Operation 5"/>
          <p:cNvSpPr/>
          <p:nvPr/>
        </p:nvSpPr>
        <p:spPr>
          <a:xfrm>
            <a:off x="107251" y="75493"/>
            <a:ext cx="4845749" cy="1048306"/>
          </a:xfrm>
          <a:prstGeom prst="flowChartManualOperation">
            <a:avLst/>
          </a:prstGeom>
          <a:solidFill>
            <a:srgbClr val="FDF3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2401" y="76200"/>
            <a:ext cx="480059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kern="500" dirty="0" smtClean="0">
                <a:latin typeface="Aharoni" pitchFamily="2" charset="-79"/>
                <a:cs typeface="Aharoni" pitchFamily="2" charset="-79"/>
              </a:rPr>
              <a:t>Attention </a:t>
            </a:r>
            <a:r>
              <a:rPr lang="en-US" sz="2200" kern="500" dirty="0" smtClean="0">
                <a:latin typeface="Aharoni" pitchFamily="2" charset="-79"/>
                <a:cs typeface="Aharoni" pitchFamily="2" charset="-79"/>
              </a:rPr>
              <a:t>Residents &amp; Fellows</a:t>
            </a:r>
            <a:endParaRPr lang="en-US" sz="2200" kern="500" dirty="0" smtClean="0"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n-US" sz="2200" kern="500" dirty="0" smtClean="0">
                <a:latin typeface="Aharoni" pitchFamily="2" charset="-79"/>
                <a:cs typeface="Aharoni" pitchFamily="2" charset="-79"/>
              </a:rPr>
              <a:t>with</a:t>
            </a:r>
          </a:p>
          <a:p>
            <a:pPr algn="ctr"/>
            <a:r>
              <a:rPr lang="en-US" sz="2200" kern="500" dirty="0" smtClean="0">
                <a:latin typeface="Aharoni" pitchFamily="2" charset="-79"/>
                <a:cs typeface="Aharoni" pitchFamily="2" charset="-79"/>
              </a:rPr>
              <a:t>Spouses </a:t>
            </a:r>
            <a:r>
              <a:rPr lang="en-US" sz="2200" kern="500" dirty="0" smtClean="0">
                <a:latin typeface="Aharoni" pitchFamily="2" charset="-79"/>
                <a:cs typeface="Aharoni" pitchFamily="2" charset="-79"/>
              </a:rPr>
              <a:t>or Partners:</a:t>
            </a:r>
            <a:endParaRPr lang="en-US" sz="2200" kern="5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1" y="1177013"/>
            <a:ext cx="4800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 smtClean="0">
                <a:latin typeface="Arial Narrow" pitchFamily="34" charset="0"/>
                <a:ea typeface="Batang" pitchFamily="18" charset="-127"/>
              </a:rPr>
              <a:t>Are they looking for a community of friends who “get it”?</a:t>
            </a:r>
          </a:p>
          <a:p>
            <a:pPr algn="ctr"/>
            <a:r>
              <a:rPr lang="en-US" sz="1600" b="1" i="1" dirty="0" smtClean="0">
                <a:latin typeface="Arial Narrow" pitchFamily="34" charset="0"/>
                <a:ea typeface="Batang" pitchFamily="18" charset="-127"/>
              </a:rPr>
              <a:t>Do they want to enjoy all that Iowa City has to offer?</a:t>
            </a:r>
            <a:endParaRPr lang="en-US" sz="1600" b="1" i="1" dirty="0">
              <a:latin typeface="Arial Narrow" pitchFamily="34" charset="0"/>
              <a:ea typeface="Batang" pitchFamily="18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7251" y="1675540"/>
            <a:ext cx="48457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Then they should join </a:t>
            </a:r>
          </a:p>
          <a:p>
            <a:pPr algn="ctr"/>
            <a:r>
              <a:rPr lang="en-US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Iowa Medical Partners!</a:t>
            </a:r>
            <a:endParaRPr lang="en-US" sz="32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2401" y="2792105"/>
            <a:ext cx="4800599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smtClean="0">
                <a:latin typeface="Arial Narrow" pitchFamily="34" charset="0"/>
              </a:rPr>
              <a:t>Iowa Medical Partners is a non-profit organization for spouses &amp; partners of physicians- and dentists-in-training in the Iowa City area.  </a:t>
            </a:r>
          </a:p>
          <a:p>
            <a:pPr algn="just"/>
            <a:endParaRPr lang="en-US" sz="500" dirty="0">
              <a:latin typeface="Arial Narrow" pitchFamily="34" charset="0"/>
            </a:endParaRPr>
          </a:p>
          <a:p>
            <a:pPr algn="just"/>
            <a:r>
              <a:rPr lang="en-US" sz="1400" dirty="0" smtClean="0">
                <a:latin typeface="Arial Narrow" pitchFamily="34" charset="0"/>
              </a:rPr>
              <a:t>Iowa Medical Partners serves and supports the families of residents, fellows, and medical/dental students through or many interest groups, social functions, and philanthropy events.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877144"/>
            <a:ext cx="4191000" cy="677212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9014" y="4038600"/>
            <a:ext cx="4845749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Arial Narrow" pitchFamily="34" charset="0"/>
              </a:rPr>
              <a:t>It’s easy to join!  </a:t>
            </a:r>
          </a:p>
          <a:p>
            <a:pPr algn="ctr"/>
            <a:endParaRPr lang="en-US" sz="500" dirty="0" smtClean="0">
              <a:latin typeface="Arial Narrow" pitchFamily="34" charset="0"/>
            </a:endParaRPr>
          </a:p>
          <a:p>
            <a:pPr algn="ctr"/>
            <a:r>
              <a:rPr lang="en-US" sz="1400" dirty="0" smtClean="0">
                <a:latin typeface="Arial Narrow" pitchFamily="34" charset="0"/>
              </a:rPr>
              <a:t>Encourage your spouse or partner to visit us at: </a:t>
            </a:r>
            <a:r>
              <a:rPr lang="en-US" sz="1400" b="1" dirty="0" smtClean="0">
                <a:latin typeface="Arial Narrow" pitchFamily="34" charset="0"/>
              </a:rPr>
              <a:t>www.iowamedicalpartners.org </a:t>
            </a:r>
          </a:p>
          <a:p>
            <a:pPr algn="ctr"/>
            <a:endParaRPr lang="en-US" sz="500" dirty="0" smtClean="0">
              <a:latin typeface="Arial Narrow" pitchFamily="34" charset="0"/>
            </a:endParaRPr>
          </a:p>
          <a:p>
            <a:pPr algn="ctr"/>
            <a:r>
              <a:rPr lang="en-US" sz="1400" dirty="0" smtClean="0">
                <a:latin typeface="Arial Narrow" pitchFamily="34" charset="0"/>
              </a:rPr>
              <a:t>-or-</a:t>
            </a:r>
          </a:p>
          <a:p>
            <a:pPr algn="ctr"/>
            <a:endParaRPr lang="en-US" sz="500" dirty="0">
              <a:latin typeface="Arial Narrow" pitchFamily="34" charset="0"/>
            </a:endParaRPr>
          </a:p>
          <a:p>
            <a:pPr algn="ctr"/>
            <a:r>
              <a:rPr lang="en-US" sz="1400" dirty="0">
                <a:latin typeface="Arial Narrow" pitchFamily="34" charset="0"/>
              </a:rPr>
              <a:t>a</a:t>
            </a:r>
            <a:r>
              <a:rPr lang="en-US" sz="1400" dirty="0" smtClean="0">
                <a:latin typeface="Arial Narrow" pitchFamily="34" charset="0"/>
              </a:rPr>
              <a:t>ttend one of our upcoming events and sign up in person.</a:t>
            </a:r>
          </a:p>
          <a:p>
            <a:pPr algn="ctr"/>
            <a:r>
              <a:rPr lang="en-US" sz="1400" dirty="0" smtClean="0">
                <a:latin typeface="Arial Narrow" pitchFamily="34" charset="0"/>
              </a:rPr>
              <a:t>E-mail: </a:t>
            </a:r>
            <a:r>
              <a:rPr lang="en-US" sz="1400" b="1" dirty="0" smtClean="0">
                <a:latin typeface="Arial Narrow" pitchFamily="34" charset="0"/>
              </a:rPr>
              <a:t>info@iowamedicalpartners.org</a:t>
            </a:r>
            <a:r>
              <a:rPr lang="en-US" sz="1400" dirty="0" smtClean="0">
                <a:latin typeface="Arial Narrow" pitchFamily="34" charset="0"/>
              </a:rPr>
              <a:t> for more information.</a:t>
            </a:r>
          </a:p>
        </p:txBody>
      </p:sp>
      <p:sp>
        <p:nvSpPr>
          <p:cNvPr id="14" name="Flowchart: Manual Operation 13"/>
          <p:cNvSpPr/>
          <p:nvPr/>
        </p:nvSpPr>
        <p:spPr>
          <a:xfrm rot="10800000">
            <a:off x="113496" y="5638800"/>
            <a:ext cx="4839504" cy="1048306"/>
          </a:xfrm>
          <a:prstGeom prst="flowChartManualOperation">
            <a:avLst/>
          </a:prstGeom>
          <a:solidFill>
            <a:srgbClr val="FDF3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3800" y="5689937"/>
            <a:ext cx="2364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u="sng" dirty="0" smtClean="0">
                <a:latin typeface="Freestyle Script" pitchFamily="66" charset="0"/>
              </a:rPr>
              <a:t>Welcome Brunch</a:t>
            </a:r>
          </a:p>
          <a:p>
            <a:pPr algn="r"/>
            <a:r>
              <a:rPr lang="en-US" dirty="0" smtClean="0">
                <a:latin typeface="Freestyle Script" pitchFamily="66" charset="0"/>
              </a:rPr>
              <a:t>Saturday, 7.21 @ 9am</a:t>
            </a:r>
          </a:p>
          <a:p>
            <a:pPr algn="r"/>
            <a:r>
              <a:rPr lang="en-US" dirty="0" smtClean="0">
                <a:latin typeface="Freestyle Script" pitchFamily="66" charset="0"/>
              </a:rPr>
              <a:t>University Club, Iowa City</a:t>
            </a:r>
            <a:endParaRPr lang="en-US" dirty="0">
              <a:latin typeface="Freestyle Script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88400" y="5689937"/>
            <a:ext cx="2364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latin typeface="Freestyle Script" pitchFamily="66" charset="0"/>
              </a:rPr>
              <a:t>Family Picnic</a:t>
            </a:r>
          </a:p>
          <a:p>
            <a:r>
              <a:rPr lang="en-US" dirty="0" smtClean="0">
                <a:latin typeface="Freestyle Script" pitchFamily="66" charset="0"/>
              </a:rPr>
              <a:t>Saturday, 8.25 @ 4pm</a:t>
            </a:r>
          </a:p>
          <a:p>
            <a:r>
              <a:rPr lang="en-US" dirty="0" smtClean="0">
                <a:latin typeface="Freestyle Script" pitchFamily="66" charset="0"/>
              </a:rPr>
              <a:t>Willow Creek Park, Iowa City  </a:t>
            </a:r>
            <a:endParaRPr lang="en-US" dirty="0">
              <a:latin typeface="Freestyle Script" pitchFamily="66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2533248" y="5717981"/>
            <a:ext cx="0" cy="9114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5136451" y="75493"/>
            <a:ext cx="4845749" cy="7620707"/>
          </a:xfrm>
          <a:prstGeom prst="rect">
            <a:avLst/>
          </a:prstGeom>
          <a:solidFill>
            <a:srgbClr val="FDD0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6096000" y="1123800"/>
            <a:ext cx="2895600" cy="4515000"/>
          </a:xfrm>
          <a:prstGeom prst="rect">
            <a:avLst/>
          </a:prstGeom>
          <a:solidFill>
            <a:srgbClr val="FDE4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lowchart: Manual Operation 36"/>
          <p:cNvSpPr/>
          <p:nvPr/>
        </p:nvSpPr>
        <p:spPr>
          <a:xfrm>
            <a:off x="5136451" y="75493"/>
            <a:ext cx="4845749" cy="1048306"/>
          </a:xfrm>
          <a:prstGeom prst="flowChartManualOperation">
            <a:avLst/>
          </a:prstGeom>
          <a:solidFill>
            <a:srgbClr val="FDF3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5181601" y="76200"/>
            <a:ext cx="480059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kern="500" dirty="0" smtClean="0">
                <a:latin typeface="Aharoni" pitchFamily="2" charset="-79"/>
                <a:cs typeface="Aharoni" pitchFamily="2" charset="-79"/>
              </a:rPr>
              <a:t>Attention </a:t>
            </a:r>
            <a:r>
              <a:rPr lang="en-US" sz="2200" kern="500" dirty="0" smtClean="0">
                <a:latin typeface="Aharoni" pitchFamily="2" charset="-79"/>
                <a:cs typeface="Aharoni" pitchFamily="2" charset="-79"/>
              </a:rPr>
              <a:t>Residents &amp; Fellows</a:t>
            </a:r>
            <a:endParaRPr lang="en-US" sz="2200" kern="500" dirty="0" smtClean="0"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n-US" sz="2200" kern="500" dirty="0" smtClean="0">
                <a:latin typeface="Aharoni" pitchFamily="2" charset="-79"/>
                <a:cs typeface="Aharoni" pitchFamily="2" charset="-79"/>
              </a:rPr>
              <a:t>with</a:t>
            </a:r>
          </a:p>
          <a:p>
            <a:pPr algn="ctr"/>
            <a:r>
              <a:rPr lang="en-US" sz="2200" kern="500" dirty="0" smtClean="0">
                <a:latin typeface="Aharoni" pitchFamily="2" charset="-79"/>
                <a:cs typeface="Aharoni" pitchFamily="2" charset="-79"/>
              </a:rPr>
              <a:t>Spouses </a:t>
            </a:r>
            <a:r>
              <a:rPr lang="en-US" sz="2200" kern="500" dirty="0" smtClean="0">
                <a:latin typeface="Aharoni" pitchFamily="2" charset="-79"/>
                <a:cs typeface="Aharoni" pitchFamily="2" charset="-79"/>
              </a:rPr>
              <a:t>or Partners:</a:t>
            </a:r>
            <a:endParaRPr lang="en-US" sz="2200" kern="5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181601" y="1177013"/>
            <a:ext cx="4800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 smtClean="0">
                <a:latin typeface="Arial Narrow" pitchFamily="34" charset="0"/>
                <a:ea typeface="Batang" pitchFamily="18" charset="-127"/>
              </a:rPr>
              <a:t>Are they looking for a community of friends who “get it”?</a:t>
            </a:r>
          </a:p>
          <a:p>
            <a:pPr algn="ctr"/>
            <a:r>
              <a:rPr lang="en-US" sz="1600" b="1" i="1" dirty="0" smtClean="0">
                <a:latin typeface="Arial Narrow" pitchFamily="34" charset="0"/>
                <a:ea typeface="Batang" pitchFamily="18" charset="-127"/>
              </a:rPr>
              <a:t>Do they want to enjoy all that Iowa City has to offer?</a:t>
            </a:r>
            <a:endParaRPr lang="en-US" sz="1600" b="1" i="1" dirty="0">
              <a:latin typeface="Arial Narrow" pitchFamily="34" charset="0"/>
              <a:ea typeface="Batang" pitchFamily="18" charset="-127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136451" y="1675540"/>
            <a:ext cx="48457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Then they should join </a:t>
            </a:r>
          </a:p>
          <a:p>
            <a:pPr algn="ctr"/>
            <a:r>
              <a:rPr lang="en-US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Iowa Medical Partners!</a:t>
            </a:r>
            <a:endParaRPr lang="en-US" sz="32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181601" y="2792105"/>
            <a:ext cx="4800599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smtClean="0">
                <a:latin typeface="Arial Narrow" pitchFamily="34" charset="0"/>
              </a:rPr>
              <a:t>Iowa Medical Partners is a non-profit organization for spouses &amp; partners of physicians- and dentists-in-training in the Iowa City area.  </a:t>
            </a:r>
          </a:p>
          <a:p>
            <a:pPr algn="just"/>
            <a:endParaRPr lang="en-US" sz="500" dirty="0">
              <a:latin typeface="Arial Narrow" pitchFamily="34" charset="0"/>
            </a:endParaRPr>
          </a:p>
          <a:p>
            <a:pPr algn="just"/>
            <a:r>
              <a:rPr lang="en-US" sz="1400" dirty="0" smtClean="0">
                <a:latin typeface="Arial Narrow" pitchFamily="34" charset="0"/>
              </a:rPr>
              <a:t>Iowa Medical Partners serves and supports the families of residents, fellows, and medical/dental students through or many interest groups, social functions, and philanthropy events.</a:t>
            </a:r>
          </a:p>
        </p:txBody>
      </p:sp>
      <p:pic>
        <p:nvPicPr>
          <p:cNvPr id="42" name="Picture 4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6877144"/>
            <a:ext cx="4191000" cy="677212"/>
          </a:xfrm>
          <a:prstGeom prst="rect">
            <a:avLst/>
          </a:prstGeom>
        </p:spPr>
      </p:pic>
      <p:sp>
        <p:nvSpPr>
          <p:cNvPr id="43" name="TextBox 42"/>
          <p:cNvSpPr txBox="1"/>
          <p:nvPr/>
        </p:nvSpPr>
        <p:spPr>
          <a:xfrm>
            <a:off x="5125412" y="4038600"/>
            <a:ext cx="4845749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Arial Narrow" pitchFamily="34" charset="0"/>
              </a:rPr>
              <a:t>It’s easy to join!  </a:t>
            </a:r>
          </a:p>
          <a:p>
            <a:pPr algn="ctr"/>
            <a:endParaRPr lang="en-US" sz="500" dirty="0" smtClean="0">
              <a:latin typeface="Arial Narrow" pitchFamily="34" charset="0"/>
            </a:endParaRPr>
          </a:p>
          <a:p>
            <a:pPr algn="ctr"/>
            <a:r>
              <a:rPr lang="en-US" sz="1400" dirty="0" smtClean="0">
                <a:latin typeface="Arial Narrow" pitchFamily="34" charset="0"/>
              </a:rPr>
              <a:t>Encourage your spouse or partner to visit us at: </a:t>
            </a:r>
            <a:r>
              <a:rPr lang="en-US" sz="1400" b="1" dirty="0" smtClean="0">
                <a:latin typeface="Arial Narrow" pitchFamily="34" charset="0"/>
              </a:rPr>
              <a:t>www.iowamedicalpartners.org </a:t>
            </a:r>
          </a:p>
          <a:p>
            <a:pPr algn="ctr"/>
            <a:endParaRPr lang="en-US" sz="500" dirty="0" smtClean="0">
              <a:latin typeface="Arial Narrow" pitchFamily="34" charset="0"/>
            </a:endParaRPr>
          </a:p>
          <a:p>
            <a:pPr algn="ctr"/>
            <a:r>
              <a:rPr lang="en-US" sz="1400" dirty="0" smtClean="0">
                <a:latin typeface="Arial Narrow" pitchFamily="34" charset="0"/>
              </a:rPr>
              <a:t>-or-</a:t>
            </a:r>
          </a:p>
          <a:p>
            <a:pPr algn="ctr"/>
            <a:endParaRPr lang="en-US" sz="500" dirty="0">
              <a:latin typeface="Arial Narrow" pitchFamily="34" charset="0"/>
            </a:endParaRPr>
          </a:p>
          <a:p>
            <a:pPr algn="ctr"/>
            <a:r>
              <a:rPr lang="en-US" sz="1400" dirty="0">
                <a:latin typeface="Arial Narrow" pitchFamily="34" charset="0"/>
              </a:rPr>
              <a:t>a</a:t>
            </a:r>
            <a:r>
              <a:rPr lang="en-US" sz="1400" dirty="0" smtClean="0">
                <a:latin typeface="Arial Narrow" pitchFamily="34" charset="0"/>
              </a:rPr>
              <a:t>ttend one of our upcoming events and sign up in person.</a:t>
            </a:r>
          </a:p>
          <a:p>
            <a:pPr algn="ctr"/>
            <a:r>
              <a:rPr lang="en-US" sz="1400" dirty="0" smtClean="0">
                <a:latin typeface="Arial Narrow" pitchFamily="34" charset="0"/>
              </a:rPr>
              <a:t>E-mail: </a:t>
            </a:r>
            <a:r>
              <a:rPr lang="en-US" sz="1400" b="1" dirty="0" smtClean="0">
                <a:latin typeface="Arial Narrow" pitchFamily="34" charset="0"/>
              </a:rPr>
              <a:t>info@iowamedicalpartners.org</a:t>
            </a:r>
            <a:r>
              <a:rPr lang="en-US" sz="1400" dirty="0" smtClean="0">
                <a:latin typeface="Arial Narrow" pitchFamily="34" charset="0"/>
              </a:rPr>
              <a:t> for more information.</a:t>
            </a:r>
          </a:p>
        </p:txBody>
      </p:sp>
      <p:sp>
        <p:nvSpPr>
          <p:cNvPr id="44" name="Flowchart: Manual Operation 43"/>
          <p:cNvSpPr/>
          <p:nvPr/>
        </p:nvSpPr>
        <p:spPr>
          <a:xfrm rot="10800000">
            <a:off x="5142696" y="5638800"/>
            <a:ext cx="4839504" cy="1048306"/>
          </a:xfrm>
          <a:prstGeom prst="flowChartManualOperation">
            <a:avLst/>
          </a:prstGeom>
          <a:solidFill>
            <a:srgbClr val="FDF3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5103000" y="5689937"/>
            <a:ext cx="2364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u="sng" dirty="0" smtClean="0">
                <a:latin typeface="Freestyle Script" pitchFamily="66" charset="0"/>
              </a:rPr>
              <a:t>Welcome Brunch</a:t>
            </a:r>
          </a:p>
          <a:p>
            <a:pPr algn="r"/>
            <a:r>
              <a:rPr lang="en-US" dirty="0" smtClean="0">
                <a:latin typeface="Freestyle Script" pitchFamily="66" charset="0"/>
              </a:rPr>
              <a:t>Saturday, 7.21 @ 9am</a:t>
            </a:r>
          </a:p>
          <a:p>
            <a:pPr algn="r"/>
            <a:r>
              <a:rPr lang="en-US" dirty="0" smtClean="0">
                <a:latin typeface="Freestyle Script" pitchFamily="66" charset="0"/>
              </a:rPr>
              <a:t>University Club, Iowa City</a:t>
            </a:r>
            <a:endParaRPr lang="en-US" dirty="0">
              <a:latin typeface="Freestyle Script" pitchFamily="66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617600" y="5689937"/>
            <a:ext cx="2364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latin typeface="Freestyle Script" pitchFamily="66" charset="0"/>
              </a:rPr>
              <a:t>Family Picnic</a:t>
            </a:r>
          </a:p>
          <a:p>
            <a:r>
              <a:rPr lang="en-US" dirty="0" smtClean="0">
                <a:latin typeface="Freestyle Script" pitchFamily="66" charset="0"/>
              </a:rPr>
              <a:t>Saturday, 8.25 @ 4pm</a:t>
            </a:r>
          </a:p>
          <a:p>
            <a:r>
              <a:rPr lang="en-US" dirty="0" smtClean="0">
                <a:latin typeface="Freestyle Script" pitchFamily="66" charset="0"/>
              </a:rPr>
              <a:t>Willow Creek Park, Iowa City  </a:t>
            </a:r>
            <a:endParaRPr lang="en-US" dirty="0">
              <a:latin typeface="Freestyle Script" pitchFamily="66" charset="0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7562448" y="5717981"/>
            <a:ext cx="0" cy="9114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66396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310</Words>
  <Application>Microsoft Office PowerPoint</Application>
  <PresentationFormat>Custom</PresentationFormat>
  <Paragraphs>48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University of Iowa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Editor</dc:creator>
  <cp:lastModifiedBy>Editor</cp:lastModifiedBy>
  <cp:revision>3</cp:revision>
  <dcterms:created xsi:type="dcterms:W3CDTF">2013-09-11T21:00:29Z</dcterms:created>
  <dcterms:modified xsi:type="dcterms:W3CDTF">2013-09-11T21:19:13Z</dcterms:modified>
</cp:coreProperties>
</file>