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5111750" cy="39592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254"/>
    <a:srgbClr val="FFFB61"/>
    <a:srgbClr val="FFFD91"/>
    <a:srgbClr val="FBFB4F"/>
    <a:srgbClr val="FDF77F"/>
    <a:srgbClr val="FCF1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291" autoAdjust="0"/>
    <p:restoredTop sz="94675" autoAdjust="0"/>
  </p:normalViewPr>
  <p:slideViewPr>
    <p:cSldViewPr>
      <p:cViewPr varScale="1">
        <p:scale>
          <a:sx n="185" d="100"/>
          <a:sy n="185" d="100"/>
        </p:scale>
        <p:origin x="-690" y="-114"/>
      </p:cViewPr>
      <p:guideLst>
        <p:guide orient="horz" pos="1247"/>
        <p:guide pos="16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3381" y="1229926"/>
            <a:ext cx="4344988" cy="8486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763" y="2243561"/>
            <a:ext cx="3578225" cy="10118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9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93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38489" y="179631"/>
            <a:ext cx="632756" cy="38290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219" y="179631"/>
            <a:ext cx="1813074" cy="38290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99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3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93" y="2544169"/>
            <a:ext cx="4344988" cy="7863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793" y="1678089"/>
            <a:ext cx="4344988" cy="8660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6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218" y="1046629"/>
            <a:ext cx="1222915" cy="296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329" y="1046629"/>
            <a:ext cx="1222915" cy="296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58552"/>
            <a:ext cx="4600575" cy="65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588" y="886244"/>
            <a:ext cx="2258577" cy="3693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588" y="1255588"/>
            <a:ext cx="2258577" cy="2281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6698" y="886244"/>
            <a:ext cx="2259464" cy="36934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6698" y="1255588"/>
            <a:ext cx="2259464" cy="2281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9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8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57636"/>
            <a:ext cx="1681730" cy="6708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552" y="157636"/>
            <a:ext cx="2857611" cy="33790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5588" y="828505"/>
            <a:ext cx="1681730" cy="27082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3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938" y="2771458"/>
            <a:ext cx="3067050" cy="3271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1938" y="353764"/>
            <a:ext cx="3067050" cy="23755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1938" y="3098644"/>
            <a:ext cx="3067050" cy="4646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2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5588" y="158552"/>
            <a:ext cx="4600575" cy="6598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588" y="923819"/>
            <a:ext cx="4600575" cy="2612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5587" y="3669615"/>
            <a:ext cx="1192742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AD02C-F966-43D2-AF9B-631C4DEC9DCE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515" y="3669615"/>
            <a:ext cx="1618721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3421" y="3669615"/>
            <a:ext cx="1192742" cy="210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FC36-72E4-45EA-A799-15C0E9B79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95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1066007"/>
            <a:ext cx="5111751" cy="1066006"/>
          </a:xfrm>
          <a:prstGeom prst="rect">
            <a:avLst/>
          </a:prstGeom>
          <a:solidFill>
            <a:srgbClr val="FEF25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https://docs.google.com/file/d/0B1bdIj8SMC9uQS1XQmNjZV9kLUE/image?pagenumber=1&amp;w=800"/>
          <p:cNvSpPr>
            <a:spLocks noChangeAspect="1" noChangeArrowheads="1"/>
          </p:cNvSpPr>
          <p:nvPr/>
        </p:nvSpPr>
        <p:spPr bwMode="auto">
          <a:xfrm>
            <a:off x="158129" y="-73588"/>
            <a:ext cx="309803" cy="15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5782" y="2548016"/>
            <a:ext cx="36401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abic Typesetting" pitchFamily="66" charset="-78"/>
                <a:cs typeface="Arabic Typesetting" pitchFamily="66" charset="-78"/>
              </a:rPr>
              <a:t>Thank You</a:t>
            </a:r>
            <a:endParaRPr lang="en-US" sz="8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Rectangle 1"/>
          <p:cNvSpPr/>
          <p:nvPr/>
        </p:nvSpPr>
        <p:spPr>
          <a:xfrm flipV="1">
            <a:off x="-7364" y="1507169"/>
            <a:ext cx="5119114" cy="18288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251" y="836612"/>
            <a:ext cx="1624766" cy="1524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8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59" y="1"/>
            <a:ext cx="5111750" cy="182721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" y="1827212"/>
            <a:ext cx="5111750" cy="2132011"/>
          </a:xfrm>
          <a:prstGeom prst="rect">
            <a:avLst/>
          </a:prstGeom>
          <a:solidFill>
            <a:srgbClr val="FEF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https://docs.google.com/file/d/0B1bdIj8SMC9uQS1XQmNjZV9kLUE/image?pagenumber=1&amp;w=800"/>
          <p:cNvSpPr>
            <a:spLocks noChangeAspect="1" noChangeArrowheads="1"/>
          </p:cNvSpPr>
          <p:nvPr/>
        </p:nvSpPr>
        <p:spPr bwMode="auto">
          <a:xfrm>
            <a:off x="158129" y="-73588"/>
            <a:ext cx="309803" cy="15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251" y="684212"/>
            <a:ext cx="1624766" cy="1524000"/>
          </a:xfrm>
          <a:prstGeom prst="roundRect">
            <a:avLst>
              <a:gd name="adj" fmla="val 16667"/>
            </a:avLst>
          </a:prstGeom>
          <a:ln w="12700"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2436812"/>
            <a:ext cx="511175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589212"/>
            <a:ext cx="5111750" cy="838200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5782" y="2436812"/>
            <a:ext cx="36401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rabic Typesetting" pitchFamily="66" charset="-78"/>
                <a:cs typeface="Arabic Typesetting" pitchFamily="66" charset="-78"/>
              </a:rPr>
              <a:t>Thank You</a:t>
            </a:r>
            <a:endParaRPr lang="en-US" sz="80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561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Uhlman, Melissa L</dc:creator>
  <cp:lastModifiedBy>Uhlman, Melissa L</cp:lastModifiedBy>
  <cp:revision>10</cp:revision>
  <cp:lastPrinted>2013-07-26T21:18:05Z</cp:lastPrinted>
  <dcterms:created xsi:type="dcterms:W3CDTF">2013-07-26T20:42:17Z</dcterms:created>
  <dcterms:modified xsi:type="dcterms:W3CDTF">2013-07-29T16:50:45Z</dcterms:modified>
</cp:coreProperties>
</file>