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5111750" cy="39592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5" d="100"/>
          <a:sy n="185" d="100"/>
        </p:scale>
        <p:origin x="-1488" y="-90"/>
      </p:cViewPr>
      <p:guideLst>
        <p:guide orient="horz" pos="1247"/>
        <p:guide pos="16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381" y="1229926"/>
            <a:ext cx="4344988" cy="8486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6763" y="2243561"/>
            <a:ext cx="3578225" cy="10118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9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3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38489" y="179631"/>
            <a:ext cx="632756" cy="382908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219" y="179631"/>
            <a:ext cx="1813074" cy="38290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9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3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93" y="2544169"/>
            <a:ext cx="4344988" cy="78634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793" y="1678089"/>
            <a:ext cx="4344988" cy="8660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6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218" y="1046629"/>
            <a:ext cx="1222915" cy="2962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8329" y="1046629"/>
            <a:ext cx="1222915" cy="2962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88" y="158552"/>
            <a:ext cx="4600575" cy="65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588" y="886244"/>
            <a:ext cx="2258577" cy="3693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588" y="1255588"/>
            <a:ext cx="2258577" cy="2281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6698" y="886244"/>
            <a:ext cx="2259464" cy="3693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6698" y="1255588"/>
            <a:ext cx="2259464" cy="2281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9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8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88" y="157636"/>
            <a:ext cx="1681730" cy="6708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8552" y="157636"/>
            <a:ext cx="2857611" cy="33790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588" y="828505"/>
            <a:ext cx="1681730" cy="27082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33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938" y="2771458"/>
            <a:ext cx="3067050" cy="3271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1938" y="353764"/>
            <a:ext cx="3067050" cy="23755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1938" y="3098644"/>
            <a:ext cx="3067050" cy="4646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2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5588" y="158552"/>
            <a:ext cx="4600575" cy="659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588" y="923819"/>
            <a:ext cx="4600575" cy="2612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5587" y="3669615"/>
            <a:ext cx="1192742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515" y="3669615"/>
            <a:ext cx="1618721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3421" y="3669615"/>
            <a:ext cx="1192742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9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s://docs.google.com/file/d/0B1bdIj8SMC9uQS1XQmNjZV9kLUE/image?pagenumber=1&amp;w=800"/>
          <p:cNvSpPr>
            <a:spLocks noChangeAspect="1" noChangeArrowheads="1"/>
          </p:cNvSpPr>
          <p:nvPr/>
        </p:nvSpPr>
        <p:spPr bwMode="auto">
          <a:xfrm>
            <a:off x="158129" y="-73588"/>
            <a:ext cx="309803" cy="15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Picture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90" y="1774921"/>
            <a:ext cx="2468880" cy="40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56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Uhlman, Melissa L</dc:creator>
  <cp:lastModifiedBy>Uhlman, Melissa L</cp:lastModifiedBy>
  <cp:revision>7</cp:revision>
  <cp:lastPrinted>2013-07-26T21:18:05Z</cp:lastPrinted>
  <dcterms:created xsi:type="dcterms:W3CDTF">2013-07-26T20:42:17Z</dcterms:created>
  <dcterms:modified xsi:type="dcterms:W3CDTF">2013-07-29T13:36:11Z</dcterms:modified>
</cp:coreProperties>
</file>