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900988" cy="5111750"/>
  <p:notesSz cx="6858000" cy="9144000"/>
  <p:defaultTextStyle>
    <a:defPPr>
      <a:defRPr lang="en-US"/>
    </a:defPPr>
    <a:lvl1pPr marL="0" algn="l" defTabSz="830732" rtl="0" eaLnBrk="1" latinLnBrk="0" hangingPunct="1">
      <a:defRPr sz="1600" kern="1200">
        <a:solidFill>
          <a:schemeClr val="tx1"/>
        </a:solidFill>
        <a:latin typeface="+mn-lt"/>
        <a:ea typeface="+mn-ea"/>
        <a:cs typeface="+mn-cs"/>
      </a:defRPr>
    </a:lvl1pPr>
    <a:lvl2pPr marL="415366" algn="l" defTabSz="830732" rtl="0" eaLnBrk="1" latinLnBrk="0" hangingPunct="1">
      <a:defRPr sz="1600" kern="1200">
        <a:solidFill>
          <a:schemeClr val="tx1"/>
        </a:solidFill>
        <a:latin typeface="+mn-lt"/>
        <a:ea typeface="+mn-ea"/>
        <a:cs typeface="+mn-cs"/>
      </a:defRPr>
    </a:lvl2pPr>
    <a:lvl3pPr marL="830732" algn="l" defTabSz="830732" rtl="0" eaLnBrk="1" latinLnBrk="0" hangingPunct="1">
      <a:defRPr sz="1600" kern="1200">
        <a:solidFill>
          <a:schemeClr val="tx1"/>
        </a:solidFill>
        <a:latin typeface="+mn-lt"/>
        <a:ea typeface="+mn-ea"/>
        <a:cs typeface="+mn-cs"/>
      </a:defRPr>
    </a:lvl3pPr>
    <a:lvl4pPr marL="1246099" algn="l" defTabSz="830732" rtl="0" eaLnBrk="1" latinLnBrk="0" hangingPunct="1">
      <a:defRPr sz="1600" kern="1200">
        <a:solidFill>
          <a:schemeClr val="tx1"/>
        </a:solidFill>
        <a:latin typeface="+mn-lt"/>
        <a:ea typeface="+mn-ea"/>
        <a:cs typeface="+mn-cs"/>
      </a:defRPr>
    </a:lvl4pPr>
    <a:lvl5pPr marL="1661465" algn="l" defTabSz="830732" rtl="0" eaLnBrk="1" latinLnBrk="0" hangingPunct="1">
      <a:defRPr sz="1600" kern="1200">
        <a:solidFill>
          <a:schemeClr val="tx1"/>
        </a:solidFill>
        <a:latin typeface="+mn-lt"/>
        <a:ea typeface="+mn-ea"/>
        <a:cs typeface="+mn-cs"/>
      </a:defRPr>
    </a:lvl5pPr>
    <a:lvl6pPr marL="2076831" algn="l" defTabSz="830732" rtl="0" eaLnBrk="1" latinLnBrk="0" hangingPunct="1">
      <a:defRPr sz="1600" kern="1200">
        <a:solidFill>
          <a:schemeClr val="tx1"/>
        </a:solidFill>
        <a:latin typeface="+mn-lt"/>
        <a:ea typeface="+mn-ea"/>
        <a:cs typeface="+mn-cs"/>
      </a:defRPr>
    </a:lvl6pPr>
    <a:lvl7pPr marL="2492197" algn="l" defTabSz="830732" rtl="0" eaLnBrk="1" latinLnBrk="0" hangingPunct="1">
      <a:defRPr sz="1600" kern="1200">
        <a:solidFill>
          <a:schemeClr val="tx1"/>
        </a:solidFill>
        <a:latin typeface="+mn-lt"/>
        <a:ea typeface="+mn-ea"/>
        <a:cs typeface="+mn-cs"/>
      </a:defRPr>
    </a:lvl7pPr>
    <a:lvl8pPr marL="2907563" algn="l" defTabSz="830732" rtl="0" eaLnBrk="1" latinLnBrk="0" hangingPunct="1">
      <a:defRPr sz="1600" kern="1200">
        <a:solidFill>
          <a:schemeClr val="tx1"/>
        </a:solidFill>
        <a:latin typeface="+mn-lt"/>
        <a:ea typeface="+mn-ea"/>
        <a:cs typeface="+mn-cs"/>
      </a:defRPr>
    </a:lvl8pPr>
    <a:lvl9pPr marL="3322930" algn="l" defTabSz="830732" rtl="0" eaLnBrk="1" latinLnBrk="0" hangingPunct="1">
      <a:defRPr sz="1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2161" autoAdjust="0"/>
  </p:normalViewPr>
  <p:slideViewPr>
    <p:cSldViewPr>
      <p:cViewPr varScale="1">
        <p:scale>
          <a:sx n="119" d="100"/>
          <a:sy n="119" d="100"/>
        </p:scale>
        <p:origin x="-102" y="-342"/>
      </p:cViewPr>
      <p:guideLst>
        <p:guide orient="horz" pos="1610"/>
        <p:guide pos="248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92574" y="1587957"/>
            <a:ext cx="6715840" cy="1095714"/>
          </a:xfrm>
        </p:spPr>
        <p:txBody>
          <a:bodyPr/>
          <a:lstStyle/>
          <a:p>
            <a:r>
              <a:rPr lang="en-US" smtClean="0"/>
              <a:t>Click to edit Master title style</a:t>
            </a:r>
            <a:endParaRPr lang="en-US"/>
          </a:p>
        </p:txBody>
      </p:sp>
      <p:sp>
        <p:nvSpPr>
          <p:cNvPr id="3" name="Subtitle 2"/>
          <p:cNvSpPr>
            <a:spLocks noGrp="1"/>
          </p:cNvSpPr>
          <p:nvPr>
            <p:ph type="subTitle" idx="1"/>
          </p:nvPr>
        </p:nvSpPr>
        <p:spPr>
          <a:xfrm>
            <a:off x="1185148" y="2896658"/>
            <a:ext cx="5530692" cy="1306336"/>
          </a:xfrm>
        </p:spPr>
        <p:txBody>
          <a:bodyPr/>
          <a:lstStyle>
            <a:lvl1pPr marL="0" indent="0" algn="ctr">
              <a:buNone/>
              <a:defRPr>
                <a:solidFill>
                  <a:schemeClr val="tx1">
                    <a:tint val="75000"/>
                  </a:schemeClr>
                </a:solidFill>
              </a:defRPr>
            </a:lvl1pPr>
            <a:lvl2pPr marL="415366" indent="0" algn="ctr">
              <a:buNone/>
              <a:defRPr>
                <a:solidFill>
                  <a:schemeClr val="tx1">
                    <a:tint val="75000"/>
                  </a:schemeClr>
                </a:solidFill>
              </a:defRPr>
            </a:lvl2pPr>
            <a:lvl3pPr marL="830732" indent="0" algn="ctr">
              <a:buNone/>
              <a:defRPr>
                <a:solidFill>
                  <a:schemeClr val="tx1">
                    <a:tint val="75000"/>
                  </a:schemeClr>
                </a:solidFill>
              </a:defRPr>
            </a:lvl3pPr>
            <a:lvl4pPr marL="1246099" indent="0" algn="ctr">
              <a:buNone/>
              <a:defRPr>
                <a:solidFill>
                  <a:schemeClr val="tx1">
                    <a:tint val="75000"/>
                  </a:schemeClr>
                </a:solidFill>
              </a:defRPr>
            </a:lvl4pPr>
            <a:lvl5pPr marL="1661465" indent="0" algn="ctr">
              <a:buNone/>
              <a:defRPr>
                <a:solidFill>
                  <a:schemeClr val="tx1">
                    <a:tint val="75000"/>
                  </a:schemeClr>
                </a:solidFill>
              </a:defRPr>
            </a:lvl5pPr>
            <a:lvl6pPr marL="2076831" indent="0" algn="ctr">
              <a:buNone/>
              <a:defRPr>
                <a:solidFill>
                  <a:schemeClr val="tx1">
                    <a:tint val="75000"/>
                  </a:schemeClr>
                </a:solidFill>
              </a:defRPr>
            </a:lvl6pPr>
            <a:lvl7pPr marL="2492197" indent="0" algn="ctr">
              <a:buNone/>
              <a:defRPr>
                <a:solidFill>
                  <a:schemeClr val="tx1">
                    <a:tint val="75000"/>
                  </a:schemeClr>
                </a:solidFill>
              </a:defRPr>
            </a:lvl7pPr>
            <a:lvl8pPr marL="2907563" indent="0" algn="ctr">
              <a:buNone/>
              <a:defRPr>
                <a:solidFill>
                  <a:schemeClr val="tx1">
                    <a:tint val="75000"/>
                  </a:schemeClr>
                </a:solidFill>
              </a:defRPr>
            </a:lvl8pPr>
            <a:lvl9pPr marL="332293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1497F9-CA9F-4BC0-A2F6-4F3C1E349289}" type="datetimeFigureOut">
              <a:rPr lang="en-US" smtClean="0"/>
              <a:t>3/8/2013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A66FF0-3860-4089-AF76-18484EC2F7F8}" type="slidenum">
              <a:rPr lang="en-US" smtClean="0"/>
              <a:t>‹#›</a:t>
            </a:fld>
            <a:endParaRPr lang="en-US"/>
          </a:p>
        </p:txBody>
      </p:sp>
    </p:spTree>
    <p:extLst>
      <p:ext uri="{BB962C8B-B14F-4D97-AF65-F5344CB8AC3E}">
        <p14:creationId xmlns:p14="http://schemas.microsoft.com/office/powerpoint/2010/main" val="2986973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1497F9-CA9F-4BC0-A2F6-4F3C1E349289}" type="datetimeFigureOut">
              <a:rPr lang="en-US" smtClean="0"/>
              <a:t>3/8/2013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A66FF0-3860-4089-AF76-18484EC2F7F8}" type="slidenum">
              <a:rPr lang="en-US" smtClean="0"/>
              <a:t>‹#›</a:t>
            </a:fld>
            <a:endParaRPr lang="en-US"/>
          </a:p>
        </p:txBody>
      </p:sp>
    </p:spTree>
    <p:extLst>
      <p:ext uri="{BB962C8B-B14F-4D97-AF65-F5344CB8AC3E}">
        <p14:creationId xmlns:p14="http://schemas.microsoft.com/office/powerpoint/2010/main" val="3828998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28216" y="204708"/>
            <a:ext cx="1777722" cy="436155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5049" y="204708"/>
            <a:ext cx="5201484" cy="436155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1497F9-CA9F-4BC0-A2F6-4F3C1E349289}" type="datetimeFigureOut">
              <a:rPr lang="en-US" smtClean="0"/>
              <a:t>3/8/2013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A66FF0-3860-4089-AF76-18484EC2F7F8}" type="slidenum">
              <a:rPr lang="en-US" smtClean="0"/>
              <a:t>‹#›</a:t>
            </a:fld>
            <a:endParaRPr lang="en-US"/>
          </a:p>
        </p:txBody>
      </p:sp>
    </p:spTree>
    <p:extLst>
      <p:ext uri="{BB962C8B-B14F-4D97-AF65-F5344CB8AC3E}">
        <p14:creationId xmlns:p14="http://schemas.microsoft.com/office/powerpoint/2010/main" val="3485628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1497F9-CA9F-4BC0-A2F6-4F3C1E349289}" type="datetimeFigureOut">
              <a:rPr lang="en-US" smtClean="0"/>
              <a:t>3/8/2013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A66FF0-3860-4089-AF76-18484EC2F7F8}" type="slidenum">
              <a:rPr lang="en-US" smtClean="0"/>
              <a:t>‹#›</a:t>
            </a:fld>
            <a:endParaRPr lang="en-US"/>
          </a:p>
        </p:txBody>
      </p:sp>
    </p:spTree>
    <p:extLst>
      <p:ext uri="{BB962C8B-B14F-4D97-AF65-F5344CB8AC3E}">
        <p14:creationId xmlns:p14="http://schemas.microsoft.com/office/powerpoint/2010/main" val="3346968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4123" y="3284775"/>
            <a:ext cx="6715840" cy="1015250"/>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624123" y="2166580"/>
            <a:ext cx="6715840" cy="1118195"/>
          </a:xfrm>
        </p:spPr>
        <p:txBody>
          <a:bodyPr anchor="b"/>
          <a:lstStyle>
            <a:lvl1pPr marL="0" indent="0">
              <a:buNone/>
              <a:defRPr sz="1800">
                <a:solidFill>
                  <a:schemeClr val="tx1">
                    <a:tint val="75000"/>
                  </a:schemeClr>
                </a:solidFill>
              </a:defRPr>
            </a:lvl1pPr>
            <a:lvl2pPr marL="415366" indent="0">
              <a:buNone/>
              <a:defRPr sz="1600">
                <a:solidFill>
                  <a:schemeClr val="tx1">
                    <a:tint val="75000"/>
                  </a:schemeClr>
                </a:solidFill>
              </a:defRPr>
            </a:lvl2pPr>
            <a:lvl3pPr marL="830732" indent="0">
              <a:buNone/>
              <a:defRPr sz="1500">
                <a:solidFill>
                  <a:schemeClr val="tx1">
                    <a:tint val="75000"/>
                  </a:schemeClr>
                </a:solidFill>
              </a:defRPr>
            </a:lvl3pPr>
            <a:lvl4pPr marL="1246099" indent="0">
              <a:buNone/>
              <a:defRPr sz="1300">
                <a:solidFill>
                  <a:schemeClr val="tx1">
                    <a:tint val="75000"/>
                  </a:schemeClr>
                </a:solidFill>
              </a:defRPr>
            </a:lvl4pPr>
            <a:lvl5pPr marL="1661465" indent="0">
              <a:buNone/>
              <a:defRPr sz="1300">
                <a:solidFill>
                  <a:schemeClr val="tx1">
                    <a:tint val="75000"/>
                  </a:schemeClr>
                </a:solidFill>
              </a:defRPr>
            </a:lvl5pPr>
            <a:lvl6pPr marL="2076831" indent="0">
              <a:buNone/>
              <a:defRPr sz="1300">
                <a:solidFill>
                  <a:schemeClr val="tx1">
                    <a:tint val="75000"/>
                  </a:schemeClr>
                </a:solidFill>
              </a:defRPr>
            </a:lvl6pPr>
            <a:lvl7pPr marL="2492197" indent="0">
              <a:buNone/>
              <a:defRPr sz="1300">
                <a:solidFill>
                  <a:schemeClr val="tx1">
                    <a:tint val="75000"/>
                  </a:schemeClr>
                </a:solidFill>
              </a:defRPr>
            </a:lvl7pPr>
            <a:lvl8pPr marL="2907563" indent="0">
              <a:buNone/>
              <a:defRPr sz="1300">
                <a:solidFill>
                  <a:schemeClr val="tx1">
                    <a:tint val="75000"/>
                  </a:schemeClr>
                </a:solidFill>
              </a:defRPr>
            </a:lvl8pPr>
            <a:lvl9pPr marL="3322930" indent="0">
              <a:buNone/>
              <a:defRPr sz="1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1497F9-CA9F-4BC0-A2F6-4F3C1E349289}" type="datetimeFigureOut">
              <a:rPr lang="en-US" smtClean="0"/>
              <a:t>3/8/2013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A66FF0-3860-4089-AF76-18484EC2F7F8}" type="slidenum">
              <a:rPr lang="en-US" smtClean="0"/>
              <a:t>‹#›</a:t>
            </a:fld>
            <a:endParaRPr lang="en-US"/>
          </a:p>
        </p:txBody>
      </p:sp>
    </p:spTree>
    <p:extLst>
      <p:ext uri="{BB962C8B-B14F-4D97-AF65-F5344CB8AC3E}">
        <p14:creationId xmlns:p14="http://schemas.microsoft.com/office/powerpoint/2010/main" val="2846077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95050" y="1192742"/>
            <a:ext cx="3489603" cy="3373519"/>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16337" y="1192742"/>
            <a:ext cx="3489603" cy="3373519"/>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1497F9-CA9F-4BC0-A2F6-4F3C1E349289}" type="datetimeFigureOut">
              <a:rPr lang="en-US" smtClean="0"/>
              <a:t>3/8/2013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A66FF0-3860-4089-AF76-18484EC2F7F8}" type="slidenum">
              <a:rPr lang="en-US" smtClean="0"/>
              <a:t>‹#›</a:t>
            </a:fld>
            <a:endParaRPr lang="en-US"/>
          </a:p>
        </p:txBody>
      </p:sp>
    </p:spTree>
    <p:extLst>
      <p:ext uri="{BB962C8B-B14F-4D97-AF65-F5344CB8AC3E}">
        <p14:creationId xmlns:p14="http://schemas.microsoft.com/office/powerpoint/2010/main" val="1582974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95051" y="1144229"/>
            <a:ext cx="3490975" cy="476860"/>
          </a:xfrm>
        </p:spPr>
        <p:txBody>
          <a:bodyPr anchor="b"/>
          <a:lstStyle>
            <a:lvl1pPr marL="0" indent="0">
              <a:buNone/>
              <a:defRPr sz="2200" b="1"/>
            </a:lvl1pPr>
            <a:lvl2pPr marL="415366" indent="0">
              <a:buNone/>
              <a:defRPr sz="1800" b="1"/>
            </a:lvl2pPr>
            <a:lvl3pPr marL="830732" indent="0">
              <a:buNone/>
              <a:defRPr sz="1600" b="1"/>
            </a:lvl3pPr>
            <a:lvl4pPr marL="1246099" indent="0">
              <a:buNone/>
              <a:defRPr sz="1500" b="1"/>
            </a:lvl4pPr>
            <a:lvl5pPr marL="1661465" indent="0">
              <a:buNone/>
              <a:defRPr sz="1500" b="1"/>
            </a:lvl5pPr>
            <a:lvl6pPr marL="2076831" indent="0">
              <a:buNone/>
              <a:defRPr sz="1500" b="1"/>
            </a:lvl6pPr>
            <a:lvl7pPr marL="2492197" indent="0">
              <a:buNone/>
              <a:defRPr sz="1500" b="1"/>
            </a:lvl7pPr>
            <a:lvl8pPr marL="2907563" indent="0">
              <a:buNone/>
              <a:defRPr sz="1500" b="1"/>
            </a:lvl8pPr>
            <a:lvl9pPr marL="3322930"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395051" y="1621088"/>
            <a:ext cx="3490975" cy="2945173"/>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013595" y="1144229"/>
            <a:ext cx="3492347" cy="476860"/>
          </a:xfrm>
        </p:spPr>
        <p:txBody>
          <a:bodyPr anchor="b"/>
          <a:lstStyle>
            <a:lvl1pPr marL="0" indent="0">
              <a:buNone/>
              <a:defRPr sz="2200" b="1"/>
            </a:lvl1pPr>
            <a:lvl2pPr marL="415366" indent="0">
              <a:buNone/>
              <a:defRPr sz="1800" b="1"/>
            </a:lvl2pPr>
            <a:lvl3pPr marL="830732" indent="0">
              <a:buNone/>
              <a:defRPr sz="1600" b="1"/>
            </a:lvl3pPr>
            <a:lvl4pPr marL="1246099" indent="0">
              <a:buNone/>
              <a:defRPr sz="1500" b="1"/>
            </a:lvl4pPr>
            <a:lvl5pPr marL="1661465" indent="0">
              <a:buNone/>
              <a:defRPr sz="1500" b="1"/>
            </a:lvl5pPr>
            <a:lvl6pPr marL="2076831" indent="0">
              <a:buNone/>
              <a:defRPr sz="1500" b="1"/>
            </a:lvl6pPr>
            <a:lvl7pPr marL="2492197" indent="0">
              <a:buNone/>
              <a:defRPr sz="1500" b="1"/>
            </a:lvl7pPr>
            <a:lvl8pPr marL="2907563" indent="0">
              <a:buNone/>
              <a:defRPr sz="1500" b="1"/>
            </a:lvl8pPr>
            <a:lvl9pPr marL="3322930"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013595" y="1621088"/>
            <a:ext cx="3492347" cy="2945173"/>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1497F9-CA9F-4BC0-A2F6-4F3C1E349289}" type="datetimeFigureOut">
              <a:rPr lang="en-US" smtClean="0"/>
              <a:t>3/8/2013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A66FF0-3860-4089-AF76-18484EC2F7F8}" type="slidenum">
              <a:rPr lang="en-US" smtClean="0"/>
              <a:t>‹#›</a:t>
            </a:fld>
            <a:endParaRPr lang="en-US"/>
          </a:p>
        </p:txBody>
      </p:sp>
    </p:spTree>
    <p:extLst>
      <p:ext uri="{BB962C8B-B14F-4D97-AF65-F5344CB8AC3E}">
        <p14:creationId xmlns:p14="http://schemas.microsoft.com/office/powerpoint/2010/main" val="669368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1497F9-CA9F-4BC0-A2F6-4F3C1E349289}" type="datetimeFigureOut">
              <a:rPr lang="en-US" smtClean="0"/>
              <a:t>3/8/2013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A66FF0-3860-4089-AF76-18484EC2F7F8}" type="slidenum">
              <a:rPr lang="en-US" smtClean="0"/>
              <a:t>‹#›</a:t>
            </a:fld>
            <a:endParaRPr lang="en-US"/>
          </a:p>
        </p:txBody>
      </p:sp>
    </p:spTree>
    <p:extLst>
      <p:ext uri="{BB962C8B-B14F-4D97-AF65-F5344CB8AC3E}">
        <p14:creationId xmlns:p14="http://schemas.microsoft.com/office/powerpoint/2010/main" val="892429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1497F9-CA9F-4BC0-A2F6-4F3C1E349289}" type="datetimeFigureOut">
              <a:rPr lang="en-US" smtClean="0"/>
              <a:t>3/8/2013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A66FF0-3860-4089-AF76-18484EC2F7F8}" type="slidenum">
              <a:rPr lang="en-US" smtClean="0"/>
              <a:t>‹#›</a:t>
            </a:fld>
            <a:endParaRPr lang="en-US"/>
          </a:p>
        </p:txBody>
      </p:sp>
    </p:spTree>
    <p:extLst>
      <p:ext uri="{BB962C8B-B14F-4D97-AF65-F5344CB8AC3E}">
        <p14:creationId xmlns:p14="http://schemas.microsoft.com/office/powerpoint/2010/main" val="964480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5050" y="203523"/>
            <a:ext cx="2599371" cy="866158"/>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089066" y="203525"/>
            <a:ext cx="4416872" cy="4362737"/>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95050" y="1069683"/>
            <a:ext cx="2599371" cy="3496580"/>
          </a:xfrm>
        </p:spPr>
        <p:txBody>
          <a:bodyPr/>
          <a:lstStyle>
            <a:lvl1pPr marL="0" indent="0">
              <a:buNone/>
              <a:defRPr sz="1300"/>
            </a:lvl1pPr>
            <a:lvl2pPr marL="415366" indent="0">
              <a:buNone/>
              <a:defRPr sz="1100"/>
            </a:lvl2pPr>
            <a:lvl3pPr marL="830732" indent="0">
              <a:buNone/>
              <a:defRPr sz="900"/>
            </a:lvl3pPr>
            <a:lvl4pPr marL="1246099" indent="0">
              <a:buNone/>
              <a:defRPr sz="800"/>
            </a:lvl4pPr>
            <a:lvl5pPr marL="1661465" indent="0">
              <a:buNone/>
              <a:defRPr sz="800"/>
            </a:lvl5pPr>
            <a:lvl6pPr marL="2076831" indent="0">
              <a:buNone/>
              <a:defRPr sz="800"/>
            </a:lvl6pPr>
            <a:lvl7pPr marL="2492197" indent="0">
              <a:buNone/>
              <a:defRPr sz="800"/>
            </a:lvl7pPr>
            <a:lvl8pPr marL="2907563" indent="0">
              <a:buNone/>
              <a:defRPr sz="800"/>
            </a:lvl8pPr>
            <a:lvl9pPr marL="332293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1497F9-CA9F-4BC0-A2F6-4F3C1E349289}" type="datetimeFigureOut">
              <a:rPr lang="en-US" smtClean="0"/>
              <a:t>3/8/2013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A66FF0-3860-4089-AF76-18484EC2F7F8}" type="slidenum">
              <a:rPr lang="en-US" smtClean="0"/>
              <a:t>‹#›</a:t>
            </a:fld>
            <a:endParaRPr lang="en-US"/>
          </a:p>
        </p:txBody>
      </p:sp>
    </p:spTree>
    <p:extLst>
      <p:ext uri="{BB962C8B-B14F-4D97-AF65-F5344CB8AC3E}">
        <p14:creationId xmlns:p14="http://schemas.microsoft.com/office/powerpoint/2010/main" val="3998091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48650" y="3578226"/>
            <a:ext cx="4740593" cy="42243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548650" y="456745"/>
            <a:ext cx="4740593" cy="3067050"/>
          </a:xfrm>
        </p:spPr>
        <p:txBody>
          <a:bodyPr/>
          <a:lstStyle>
            <a:lvl1pPr marL="0" indent="0">
              <a:buNone/>
              <a:defRPr sz="2900"/>
            </a:lvl1pPr>
            <a:lvl2pPr marL="415366" indent="0">
              <a:buNone/>
              <a:defRPr sz="2500"/>
            </a:lvl2pPr>
            <a:lvl3pPr marL="830732" indent="0">
              <a:buNone/>
              <a:defRPr sz="2200"/>
            </a:lvl3pPr>
            <a:lvl4pPr marL="1246099" indent="0">
              <a:buNone/>
              <a:defRPr sz="1800"/>
            </a:lvl4pPr>
            <a:lvl5pPr marL="1661465" indent="0">
              <a:buNone/>
              <a:defRPr sz="1800"/>
            </a:lvl5pPr>
            <a:lvl6pPr marL="2076831" indent="0">
              <a:buNone/>
              <a:defRPr sz="1800"/>
            </a:lvl6pPr>
            <a:lvl7pPr marL="2492197" indent="0">
              <a:buNone/>
              <a:defRPr sz="1800"/>
            </a:lvl7pPr>
            <a:lvl8pPr marL="2907563" indent="0">
              <a:buNone/>
              <a:defRPr sz="1800"/>
            </a:lvl8pPr>
            <a:lvl9pPr marL="3322930" indent="0">
              <a:buNone/>
              <a:defRPr sz="1800"/>
            </a:lvl9pPr>
          </a:lstStyle>
          <a:p>
            <a:endParaRPr lang="en-US"/>
          </a:p>
        </p:txBody>
      </p:sp>
      <p:sp>
        <p:nvSpPr>
          <p:cNvPr id="4" name="Text Placeholder 3"/>
          <p:cNvSpPr>
            <a:spLocks noGrp="1"/>
          </p:cNvSpPr>
          <p:nvPr>
            <p:ph type="body" sz="half" idx="2"/>
          </p:nvPr>
        </p:nvSpPr>
        <p:spPr>
          <a:xfrm>
            <a:off x="1548650" y="4000655"/>
            <a:ext cx="4740593" cy="599920"/>
          </a:xfrm>
        </p:spPr>
        <p:txBody>
          <a:bodyPr/>
          <a:lstStyle>
            <a:lvl1pPr marL="0" indent="0">
              <a:buNone/>
              <a:defRPr sz="1300"/>
            </a:lvl1pPr>
            <a:lvl2pPr marL="415366" indent="0">
              <a:buNone/>
              <a:defRPr sz="1100"/>
            </a:lvl2pPr>
            <a:lvl3pPr marL="830732" indent="0">
              <a:buNone/>
              <a:defRPr sz="900"/>
            </a:lvl3pPr>
            <a:lvl4pPr marL="1246099" indent="0">
              <a:buNone/>
              <a:defRPr sz="800"/>
            </a:lvl4pPr>
            <a:lvl5pPr marL="1661465" indent="0">
              <a:buNone/>
              <a:defRPr sz="800"/>
            </a:lvl5pPr>
            <a:lvl6pPr marL="2076831" indent="0">
              <a:buNone/>
              <a:defRPr sz="800"/>
            </a:lvl6pPr>
            <a:lvl7pPr marL="2492197" indent="0">
              <a:buNone/>
              <a:defRPr sz="800"/>
            </a:lvl7pPr>
            <a:lvl8pPr marL="2907563" indent="0">
              <a:buNone/>
              <a:defRPr sz="800"/>
            </a:lvl8pPr>
            <a:lvl9pPr marL="332293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1497F9-CA9F-4BC0-A2F6-4F3C1E349289}" type="datetimeFigureOut">
              <a:rPr lang="en-US" smtClean="0"/>
              <a:t>3/8/2013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A66FF0-3860-4089-AF76-18484EC2F7F8}" type="slidenum">
              <a:rPr lang="en-US" smtClean="0"/>
              <a:t>‹#›</a:t>
            </a:fld>
            <a:endParaRPr lang="en-US"/>
          </a:p>
        </p:txBody>
      </p:sp>
    </p:spTree>
    <p:extLst>
      <p:ext uri="{BB962C8B-B14F-4D97-AF65-F5344CB8AC3E}">
        <p14:creationId xmlns:p14="http://schemas.microsoft.com/office/powerpoint/2010/main" val="724299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5051" y="204707"/>
            <a:ext cx="7110889" cy="851958"/>
          </a:xfrm>
          <a:prstGeom prst="rect">
            <a:avLst/>
          </a:prstGeom>
        </p:spPr>
        <p:txBody>
          <a:bodyPr vert="horz" lIns="83073" tIns="41537" rIns="83073" bIns="4153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95051" y="1192742"/>
            <a:ext cx="7110889" cy="3373519"/>
          </a:xfrm>
          <a:prstGeom prst="rect">
            <a:avLst/>
          </a:prstGeom>
        </p:spPr>
        <p:txBody>
          <a:bodyPr vert="horz" lIns="83073" tIns="41537" rIns="83073" bIns="4153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95049" y="4737837"/>
            <a:ext cx="1843564" cy="272153"/>
          </a:xfrm>
          <a:prstGeom prst="rect">
            <a:avLst/>
          </a:prstGeom>
        </p:spPr>
        <p:txBody>
          <a:bodyPr vert="horz" lIns="83073" tIns="41537" rIns="83073" bIns="41537" rtlCol="0" anchor="ctr"/>
          <a:lstStyle>
            <a:lvl1pPr algn="l">
              <a:defRPr sz="1100">
                <a:solidFill>
                  <a:schemeClr val="tx1">
                    <a:tint val="75000"/>
                  </a:schemeClr>
                </a:solidFill>
              </a:defRPr>
            </a:lvl1pPr>
          </a:lstStyle>
          <a:p>
            <a:fld id="{781497F9-CA9F-4BC0-A2F6-4F3C1E349289}" type="datetimeFigureOut">
              <a:rPr lang="en-US" smtClean="0"/>
              <a:t>3/8/2013</a:t>
            </a:fld>
            <a:endParaRPr lang="en-US"/>
          </a:p>
        </p:txBody>
      </p:sp>
      <p:sp>
        <p:nvSpPr>
          <p:cNvPr id="5" name="Footer Placeholder 4"/>
          <p:cNvSpPr>
            <a:spLocks noGrp="1"/>
          </p:cNvSpPr>
          <p:nvPr>
            <p:ph type="ftr" sz="quarter" idx="3"/>
          </p:nvPr>
        </p:nvSpPr>
        <p:spPr>
          <a:xfrm>
            <a:off x="2699504" y="4737837"/>
            <a:ext cx="2501980" cy="272153"/>
          </a:xfrm>
          <a:prstGeom prst="rect">
            <a:avLst/>
          </a:prstGeom>
        </p:spPr>
        <p:txBody>
          <a:bodyPr vert="horz" lIns="83073" tIns="41537" rIns="83073" bIns="41537" rtlCol="0" anchor="ctr"/>
          <a:lstStyle>
            <a:lvl1pPr algn="ctr">
              <a:defRPr sz="1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662375" y="4737837"/>
            <a:ext cx="1843564" cy="272153"/>
          </a:xfrm>
          <a:prstGeom prst="rect">
            <a:avLst/>
          </a:prstGeom>
        </p:spPr>
        <p:txBody>
          <a:bodyPr vert="horz" lIns="83073" tIns="41537" rIns="83073" bIns="41537" rtlCol="0" anchor="ctr"/>
          <a:lstStyle>
            <a:lvl1pPr algn="r">
              <a:defRPr sz="1100">
                <a:solidFill>
                  <a:schemeClr val="tx1">
                    <a:tint val="75000"/>
                  </a:schemeClr>
                </a:solidFill>
              </a:defRPr>
            </a:lvl1pPr>
          </a:lstStyle>
          <a:p>
            <a:fld id="{F1A66FF0-3860-4089-AF76-18484EC2F7F8}" type="slidenum">
              <a:rPr lang="en-US" smtClean="0"/>
              <a:t>‹#›</a:t>
            </a:fld>
            <a:endParaRPr lang="en-US"/>
          </a:p>
        </p:txBody>
      </p:sp>
    </p:spTree>
    <p:extLst>
      <p:ext uri="{BB962C8B-B14F-4D97-AF65-F5344CB8AC3E}">
        <p14:creationId xmlns:p14="http://schemas.microsoft.com/office/powerpoint/2010/main" val="3356013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830732" rtl="0" eaLnBrk="1" latinLnBrk="0" hangingPunct="1">
        <a:spcBef>
          <a:spcPct val="0"/>
        </a:spcBef>
        <a:buNone/>
        <a:defRPr sz="4000" kern="1200">
          <a:solidFill>
            <a:schemeClr val="tx1"/>
          </a:solidFill>
          <a:latin typeface="+mj-lt"/>
          <a:ea typeface="+mj-ea"/>
          <a:cs typeface="+mj-cs"/>
        </a:defRPr>
      </a:lvl1pPr>
    </p:titleStyle>
    <p:bodyStyle>
      <a:lvl1pPr marL="311525" indent="-311525" algn="l" defTabSz="830732" rtl="0" eaLnBrk="1" latinLnBrk="0" hangingPunct="1">
        <a:spcBef>
          <a:spcPct val="20000"/>
        </a:spcBef>
        <a:buFont typeface="Arial" pitchFamily="34" charset="0"/>
        <a:buChar char="•"/>
        <a:defRPr sz="2900" kern="1200">
          <a:solidFill>
            <a:schemeClr val="tx1"/>
          </a:solidFill>
          <a:latin typeface="+mn-lt"/>
          <a:ea typeface="+mn-ea"/>
          <a:cs typeface="+mn-cs"/>
        </a:defRPr>
      </a:lvl1pPr>
      <a:lvl2pPr marL="674970" indent="-259604" algn="l" defTabSz="830732" rtl="0" eaLnBrk="1" latinLnBrk="0" hangingPunct="1">
        <a:spcBef>
          <a:spcPct val="20000"/>
        </a:spcBef>
        <a:buFont typeface="Arial" pitchFamily="34" charset="0"/>
        <a:buChar char="–"/>
        <a:defRPr sz="2500" kern="1200">
          <a:solidFill>
            <a:schemeClr val="tx1"/>
          </a:solidFill>
          <a:latin typeface="+mn-lt"/>
          <a:ea typeface="+mn-ea"/>
          <a:cs typeface="+mn-cs"/>
        </a:defRPr>
      </a:lvl2pPr>
      <a:lvl3pPr marL="1038416" indent="-207683" algn="l" defTabSz="830732"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453782" indent="-207683" algn="l" defTabSz="830732"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869148" indent="-207683" algn="l" defTabSz="830732"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284514" indent="-207683" algn="l" defTabSz="830732"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99880" indent="-207683" algn="l" defTabSz="830732"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115247" indent="-207683" algn="l" defTabSz="830732"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530613" indent="-207683" algn="l" defTabSz="830732"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30732" rtl="0" eaLnBrk="1" latinLnBrk="0" hangingPunct="1">
        <a:defRPr sz="1600" kern="1200">
          <a:solidFill>
            <a:schemeClr val="tx1"/>
          </a:solidFill>
          <a:latin typeface="+mn-lt"/>
          <a:ea typeface="+mn-ea"/>
          <a:cs typeface="+mn-cs"/>
        </a:defRPr>
      </a:lvl1pPr>
      <a:lvl2pPr marL="415366" algn="l" defTabSz="830732" rtl="0" eaLnBrk="1" latinLnBrk="0" hangingPunct="1">
        <a:defRPr sz="1600" kern="1200">
          <a:solidFill>
            <a:schemeClr val="tx1"/>
          </a:solidFill>
          <a:latin typeface="+mn-lt"/>
          <a:ea typeface="+mn-ea"/>
          <a:cs typeface="+mn-cs"/>
        </a:defRPr>
      </a:lvl2pPr>
      <a:lvl3pPr marL="830732" algn="l" defTabSz="830732" rtl="0" eaLnBrk="1" latinLnBrk="0" hangingPunct="1">
        <a:defRPr sz="1600" kern="1200">
          <a:solidFill>
            <a:schemeClr val="tx1"/>
          </a:solidFill>
          <a:latin typeface="+mn-lt"/>
          <a:ea typeface="+mn-ea"/>
          <a:cs typeface="+mn-cs"/>
        </a:defRPr>
      </a:lvl3pPr>
      <a:lvl4pPr marL="1246099" algn="l" defTabSz="830732" rtl="0" eaLnBrk="1" latinLnBrk="0" hangingPunct="1">
        <a:defRPr sz="1600" kern="1200">
          <a:solidFill>
            <a:schemeClr val="tx1"/>
          </a:solidFill>
          <a:latin typeface="+mn-lt"/>
          <a:ea typeface="+mn-ea"/>
          <a:cs typeface="+mn-cs"/>
        </a:defRPr>
      </a:lvl4pPr>
      <a:lvl5pPr marL="1661465" algn="l" defTabSz="830732" rtl="0" eaLnBrk="1" latinLnBrk="0" hangingPunct="1">
        <a:defRPr sz="1600" kern="1200">
          <a:solidFill>
            <a:schemeClr val="tx1"/>
          </a:solidFill>
          <a:latin typeface="+mn-lt"/>
          <a:ea typeface="+mn-ea"/>
          <a:cs typeface="+mn-cs"/>
        </a:defRPr>
      </a:lvl5pPr>
      <a:lvl6pPr marL="2076831" algn="l" defTabSz="830732" rtl="0" eaLnBrk="1" latinLnBrk="0" hangingPunct="1">
        <a:defRPr sz="1600" kern="1200">
          <a:solidFill>
            <a:schemeClr val="tx1"/>
          </a:solidFill>
          <a:latin typeface="+mn-lt"/>
          <a:ea typeface="+mn-ea"/>
          <a:cs typeface="+mn-cs"/>
        </a:defRPr>
      </a:lvl6pPr>
      <a:lvl7pPr marL="2492197" algn="l" defTabSz="830732" rtl="0" eaLnBrk="1" latinLnBrk="0" hangingPunct="1">
        <a:defRPr sz="1600" kern="1200">
          <a:solidFill>
            <a:schemeClr val="tx1"/>
          </a:solidFill>
          <a:latin typeface="+mn-lt"/>
          <a:ea typeface="+mn-ea"/>
          <a:cs typeface="+mn-cs"/>
        </a:defRPr>
      </a:lvl7pPr>
      <a:lvl8pPr marL="2907563" algn="l" defTabSz="830732" rtl="0" eaLnBrk="1" latinLnBrk="0" hangingPunct="1">
        <a:defRPr sz="1600" kern="1200">
          <a:solidFill>
            <a:schemeClr val="tx1"/>
          </a:solidFill>
          <a:latin typeface="+mn-lt"/>
          <a:ea typeface="+mn-ea"/>
          <a:cs typeface="+mn-cs"/>
        </a:defRPr>
      </a:lvl8pPr>
      <a:lvl9pPr marL="3322930" algn="l" defTabSz="83073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494" y="269875"/>
            <a:ext cx="5257800" cy="8502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5577168" y="1316663"/>
            <a:ext cx="2323820" cy="344111"/>
          </a:xfrm>
          <a:prstGeom prst="rect">
            <a:avLst/>
          </a:prstGeom>
          <a:noFill/>
        </p:spPr>
        <p:txBody>
          <a:bodyPr wrap="square" rtlCol="0">
            <a:spAutoFit/>
          </a:bodyPr>
          <a:lstStyle/>
          <a:p>
            <a:pPr algn="ctr"/>
            <a:r>
              <a:rPr lang="en-US" dirty="0" smtClean="0"/>
              <a:t>Benefits of Membership</a:t>
            </a:r>
            <a:endParaRPr lang="en-US" dirty="0"/>
          </a:p>
        </p:txBody>
      </p:sp>
      <p:sp>
        <p:nvSpPr>
          <p:cNvPr id="9" name="Rectangle 8"/>
          <p:cNvSpPr/>
          <p:nvPr/>
        </p:nvSpPr>
        <p:spPr>
          <a:xfrm>
            <a:off x="4102894" y="1260475"/>
            <a:ext cx="3798094" cy="3851274"/>
          </a:xfrm>
          <a:prstGeom prst="rect">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103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9900719">
            <a:off x="3713691" y="1996166"/>
            <a:ext cx="2048246" cy="1375363"/>
          </a:xfrm>
          <a:prstGeom prst="rect">
            <a:avLst/>
          </a:prstGeom>
          <a:noFill/>
          <a:ln w="12700">
            <a:solidFill>
              <a:schemeClr val="tx1"/>
            </a:solidFill>
            <a:miter lim="800000"/>
            <a:headEnd/>
            <a:tailEnd/>
          </a:ln>
          <a:effectLst>
            <a:outerShdw blurRad="50800" dist="38100" dir="8100000" algn="tr"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
        <p:nvSpPr>
          <p:cNvPr id="4" name="Rectangle 3"/>
          <p:cNvSpPr/>
          <p:nvPr/>
        </p:nvSpPr>
        <p:spPr>
          <a:xfrm>
            <a:off x="0" y="1260475"/>
            <a:ext cx="4026694" cy="3851274"/>
          </a:xfrm>
          <a:prstGeom prst="rect">
            <a:avLst/>
          </a:prstGeom>
          <a:solidFill>
            <a:schemeClr val="accent4"/>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7" name="TextBox 6"/>
          <p:cNvSpPr txBox="1"/>
          <p:nvPr/>
        </p:nvSpPr>
        <p:spPr>
          <a:xfrm>
            <a:off x="86136" y="1336675"/>
            <a:ext cx="4016758" cy="3831818"/>
          </a:xfrm>
          <a:prstGeom prst="rect">
            <a:avLst/>
          </a:prstGeom>
          <a:noFill/>
        </p:spPr>
        <p:txBody>
          <a:bodyPr wrap="square" rtlCol="0">
            <a:spAutoFit/>
          </a:bodyPr>
          <a:lstStyle/>
          <a:p>
            <a:r>
              <a:rPr lang="en-US" sz="1200" dirty="0" smtClean="0"/>
              <a:t>Iowa Medical Partners is an organization for and by the spouses and partners of the medical and dental trainees at the University of Iowa Hospitals and Clinics.  </a:t>
            </a:r>
          </a:p>
          <a:p>
            <a:endParaRPr lang="en-US" sz="800" dirty="0"/>
          </a:p>
          <a:p>
            <a:r>
              <a:rPr lang="en-US" sz="1200" dirty="0" smtClean="0"/>
              <a:t>Whether your family is moving to Iowa this summer or you are an established UIHC family, we are here for you!</a:t>
            </a:r>
          </a:p>
          <a:p>
            <a:endParaRPr lang="en-US" sz="800" dirty="0"/>
          </a:p>
          <a:p>
            <a:r>
              <a:rPr lang="en-US" sz="1200" dirty="0" smtClean="0"/>
              <a:t>Our </a:t>
            </a:r>
            <a:r>
              <a:rPr lang="en-US" sz="1200" dirty="0" smtClean="0"/>
              <a:t>members are incredible resources for those just getting acquainted with the area, and our interest groups provide fun ways to get involved and build a community.  Family-friendly excursions offer great ways to get out of the house and get to know the area, and philanthropy service events provide opportunities to serve the Iowa City community.  There is truly something for everyone!  </a:t>
            </a:r>
          </a:p>
          <a:p>
            <a:endParaRPr lang="en-US" sz="800" dirty="0" smtClean="0"/>
          </a:p>
          <a:p>
            <a:r>
              <a:rPr lang="en-US" sz="1200" b="1" dirty="0" smtClean="0"/>
              <a:t>Check out our </a:t>
            </a:r>
            <a:r>
              <a:rPr lang="en-US" sz="1200" b="1" dirty="0" smtClean="0"/>
              <a:t>website to:</a:t>
            </a:r>
          </a:p>
          <a:p>
            <a:pPr marL="171450" indent="-171450">
              <a:buFont typeface="Arial" pitchFamily="34" charset="0"/>
              <a:buChar char="•"/>
            </a:pPr>
            <a:r>
              <a:rPr lang="en-US" sz="1200" b="1" dirty="0" smtClean="0"/>
              <a:t>learn more about our organization</a:t>
            </a:r>
          </a:p>
          <a:p>
            <a:pPr marL="171450" indent="-171450">
              <a:buFont typeface="Arial" pitchFamily="34" charset="0"/>
              <a:buChar char="•"/>
            </a:pPr>
            <a:r>
              <a:rPr lang="en-US" sz="1200" b="1" dirty="0"/>
              <a:t>f</a:t>
            </a:r>
            <a:r>
              <a:rPr lang="en-US" sz="1200" b="1" dirty="0" smtClean="0"/>
              <a:t>ind services you need</a:t>
            </a:r>
            <a:r>
              <a:rPr lang="en-US" sz="1200" b="1" dirty="0" smtClean="0"/>
              <a:t> through our business directory</a:t>
            </a:r>
          </a:p>
          <a:p>
            <a:pPr marL="171450" indent="-171450">
              <a:buFont typeface="Arial" pitchFamily="34" charset="0"/>
              <a:buChar char="•"/>
            </a:pPr>
            <a:r>
              <a:rPr lang="en-US" sz="1200" b="1" dirty="0" smtClean="0"/>
              <a:t>find the home of your dreams on our real estate site</a:t>
            </a:r>
          </a:p>
          <a:p>
            <a:endParaRPr lang="en-US" sz="500" dirty="0"/>
          </a:p>
          <a:p>
            <a:endParaRPr lang="en-US" sz="300" dirty="0" smtClean="0"/>
          </a:p>
          <a:p>
            <a:r>
              <a:rPr lang="en-US" sz="1200" dirty="0" smtClean="0"/>
              <a:t>We </a:t>
            </a:r>
            <a:r>
              <a:rPr lang="en-US" sz="1200" dirty="0" smtClean="0"/>
              <a:t>look forward to meeting you and your family soon!</a:t>
            </a:r>
            <a:endParaRPr lang="en-US" sz="12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184037">
            <a:off x="4911712" y="2244496"/>
            <a:ext cx="2495550" cy="341947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rot="1142255">
            <a:off x="5019685" y="2710990"/>
            <a:ext cx="2495795" cy="2277547"/>
          </a:xfrm>
          <a:prstGeom prst="rect">
            <a:avLst/>
          </a:prstGeom>
          <a:noFill/>
        </p:spPr>
        <p:txBody>
          <a:bodyPr wrap="square" rtlCol="0">
            <a:spAutoFit/>
          </a:bodyPr>
          <a:lstStyle/>
          <a:p>
            <a:pPr marL="285750" indent="-285750">
              <a:buFont typeface="Arial" pitchFamily="34" charset="0"/>
              <a:buChar char="•"/>
            </a:pPr>
            <a:r>
              <a:rPr lang="en-US" dirty="0" smtClean="0">
                <a:latin typeface="Freestyle Script" pitchFamily="66" charset="0"/>
              </a:rPr>
              <a:t>Buy a house</a:t>
            </a:r>
          </a:p>
          <a:p>
            <a:pPr marL="285750" indent="-285750">
              <a:buFont typeface="Arial" pitchFamily="34" charset="0"/>
              <a:buChar char="•"/>
            </a:pPr>
            <a:r>
              <a:rPr lang="en-US" dirty="0" smtClean="0">
                <a:latin typeface="Freestyle Script" pitchFamily="66" charset="0"/>
              </a:rPr>
              <a:t>Get a mortgage loan</a:t>
            </a:r>
          </a:p>
          <a:p>
            <a:pPr marL="285750" indent="-285750">
              <a:buFont typeface="Arial" pitchFamily="34" charset="0"/>
              <a:buChar char="•"/>
            </a:pPr>
            <a:r>
              <a:rPr lang="en-US" dirty="0" smtClean="0">
                <a:latin typeface="Freestyle Script" pitchFamily="66" charset="0"/>
              </a:rPr>
              <a:t>Research area</a:t>
            </a:r>
            <a:endParaRPr lang="en-US" u="sng" dirty="0" smtClean="0">
              <a:latin typeface="Freestyle Script" pitchFamily="66" charset="0"/>
            </a:endParaRPr>
          </a:p>
          <a:p>
            <a:pPr marL="285750" indent="-285750">
              <a:buFont typeface="Arial" pitchFamily="34" charset="0"/>
              <a:buChar char="•"/>
            </a:pPr>
            <a:r>
              <a:rPr lang="en-US" dirty="0" smtClean="0">
                <a:latin typeface="Freestyle Script" pitchFamily="66" charset="0"/>
              </a:rPr>
              <a:t>Check out schools/preschools</a:t>
            </a:r>
          </a:p>
          <a:p>
            <a:pPr marL="285750" indent="-285750">
              <a:buFont typeface="Arial" pitchFamily="34" charset="0"/>
              <a:buChar char="•"/>
            </a:pPr>
            <a:r>
              <a:rPr lang="en-US" dirty="0" smtClean="0">
                <a:latin typeface="Freestyle Script" pitchFamily="66" charset="0"/>
              </a:rPr>
              <a:t>Pay off student loans</a:t>
            </a:r>
          </a:p>
          <a:p>
            <a:pPr marL="285750" indent="-285750">
              <a:buFont typeface="Arial" pitchFamily="34" charset="0"/>
              <a:buChar char="•"/>
            </a:pPr>
            <a:r>
              <a:rPr lang="en-US" dirty="0" smtClean="0">
                <a:latin typeface="Freestyle Script" pitchFamily="66" charset="0"/>
              </a:rPr>
              <a:t>Get car/life/home insurance</a:t>
            </a:r>
          </a:p>
          <a:p>
            <a:pPr marL="285750" indent="-285750">
              <a:buFont typeface="Arial" pitchFamily="34" charset="0"/>
              <a:buChar char="•"/>
            </a:pPr>
            <a:r>
              <a:rPr lang="en-US" dirty="0" smtClean="0">
                <a:latin typeface="Freestyle Script" pitchFamily="66" charset="0"/>
              </a:rPr>
              <a:t>Pack &amp; Move </a:t>
            </a:r>
          </a:p>
          <a:p>
            <a:pPr marL="285750" indent="-285750">
              <a:buFont typeface="Arial" pitchFamily="34" charset="0"/>
              <a:buChar char="•"/>
            </a:pPr>
            <a:r>
              <a:rPr lang="en-US" dirty="0" smtClean="0">
                <a:latin typeface="Freestyle Script" pitchFamily="66" charset="0"/>
              </a:rPr>
              <a:t>Say goodbye to spouse for 3-6 </a:t>
            </a:r>
            <a:r>
              <a:rPr lang="en-US" dirty="0" err="1" smtClean="0">
                <a:latin typeface="Freestyle Script" pitchFamily="66" charset="0"/>
              </a:rPr>
              <a:t>yrs</a:t>
            </a:r>
            <a:r>
              <a:rPr lang="en-US" dirty="0" smtClean="0">
                <a:latin typeface="Freestyle Script" pitchFamily="66" charset="0"/>
              </a:rPr>
              <a:t>…</a:t>
            </a:r>
          </a:p>
          <a:p>
            <a:endParaRPr lang="en-US" sz="1400" dirty="0" smtClean="0">
              <a:latin typeface="Freestyle Script" pitchFamily="66" charset="0"/>
            </a:endParaRPr>
          </a:p>
        </p:txBody>
      </p:sp>
      <p:sp>
        <p:nvSpPr>
          <p:cNvPr id="3" name="TextBox 2"/>
          <p:cNvSpPr txBox="1"/>
          <p:nvPr/>
        </p:nvSpPr>
        <p:spPr>
          <a:xfrm rot="1154441">
            <a:off x="5863637" y="2619749"/>
            <a:ext cx="2068955" cy="400110"/>
          </a:xfrm>
          <a:prstGeom prst="rect">
            <a:avLst/>
          </a:prstGeom>
          <a:noFill/>
        </p:spPr>
        <p:txBody>
          <a:bodyPr wrap="square" rtlCol="0">
            <a:spAutoFit/>
          </a:bodyPr>
          <a:lstStyle/>
          <a:p>
            <a:r>
              <a:rPr lang="en-US" sz="2000" u="sng" dirty="0" smtClean="0">
                <a:latin typeface="Freestyle Script" pitchFamily="66" charset="0"/>
              </a:rPr>
              <a:t>Match Day Checklist</a:t>
            </a:r>
            <a:endParaRPr lang="en-US" sz="2000" u="sng" dirty="0">
              <a:latin typeface="Freestyle Script" pitchFamily="66" charset="0"/>
            </a:endParaRPr>
          </a:p>
        </p:txBody>
      </p:sp>
      <p:cxnSp>
        <p:nvCxnSpPr>
          <p:cNvPr id="17" name="Curved Connector 16"/>
          <p:cNvCxnSpPr/>
          <p:nvPr/>
        </p:nvCxnSpPr>
        <p:spPr>
          <a:xfrm>
            <a:off x="6629826" y="3479543"/>
            <a:ext cx="361506" cy="116684"/>
          </a:xfrm>
          <a:prstGeom prst="curvedConnector3">
            <a:avLst>
              <a:gd name="adj1" fmla="val -7633"/>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rot="21305267">
            <a:off x="6335771" y="3247457"/>
            <a:ext cx="1560222" cy="461665"/>
          </a:xfrm>
          <a:prstGeom prst="rect">
            <a:avLst/>
          </a:prstGeom>
          <a:noFill/>
        </p:spPr>
        <p:txBody>
          <a:bodyPr wrap="square" rtlCol="0">
            <a:spAutoFit/>
          </a:bodyPr>
          <a:lstStyle/>
          <a:p>
            <a:r>
              <a:rPr lang="en-US" sz="1200" dirty="0" smtClean="0">
                <a:solidFill>
                  <a:srgbClr val="FF0000"/>
                </a:solidFill>
                <a:latin typeface="Freestyle Script" pitchFamily="66" charset="0"/>
              </a:rPr>
              <a:t>Where </a:t>
            </a:r>
            <a:r>
              <a:rPr lang="en-US" sz="1200" u="sng" dirty="0" smtClean="0">
                <a:solidFill>
                  <a:srgbClr val="FF0000"/>
                </a:solidFill>
                <a:latin typeface="Freestyle Script" pitchFamily="66" charset="0"/>
              </a:rPr>
              <a:t>IS</a:t>
            </a:r>
            <a:r>
              <a:rPr lang="en-US" sz="1200" dirty="0" smtClean="0">
                <a:solidFill>
                  <a:srgbClr val="FF0000"/>
                </a:solidFill>
                <a:latin typeface="Freestyle Script" pitchFamily="66" charset="0"/>
              </a:rPr>
              <a:t>  </a:t>
            </a:r>
            <a:r>
              <a:rPr lang="en-US" sz="1200" strike="sngStrike" dirty="0" smtClean="0">
                <a:solidFill>
                  <a:srgbClr val="FF0000"/>
                </a:solidFill>
                <a:latin typeface="Freestyle Script" pitchFamily="66" charset="0"/>
              </a:rPr>
              <a:t>Ohio?</a:t>
            </a:r>
            <a:r>
              <a:rPr lang="en-US" sz="1200" dirty="0" smtClean="0">
                <a:solidFill>
                  <a:srgbClr val="FF0000"/>
                </a:solidFill>
                <a:latin typeface="Freestyle Script" pitchFamily="66" charset="0"/>
              </a:rPr>
              <a:t>  </a:t>
            </a:r>
            <a:r>
              <a:rPr lang="en-US" sz="1200" strike="sngStrike" dirty="0" smtClean="0">
                <a:solidFill>
                  <a:srgbClr val="FF0000"/>
                </a:solidFill>
                <a:latin typeface="Freestyle Script" pitchFamily="66" charset="0"/>
              </a:rPr>
              <a:t>Idaho?</a:t>
            </a:r>
            <a:r>
              <a:rPr lang="en-US" sz="1200" dirty="0" smtClean="0">
                <a:solidFill>
                  <a:srgbClr val="FF0000"/>
                </a:solidFill>
                <a:latin typeface="Freestyle Script" pitchFamily="66" charset="0"/>
              </a:rPr>
              <a:t>  </a:t>
            </a:r>
          </a:p>
          <a:p>
            <a:r>
              <a:rPr lang="en-US" sz="1200" dirty="0">
                <a:solidFill>
                  <a:srgbClr val="FF0000"/>
                </a:solidFill>
                <a:latin typeface="Freestyle Script" pitchFamily="66" charset="0"/>
              </a:rPr>
              <a:t> </a:t>
            </a:r>
            <a:r>
              <a:rPr lang="en-US" sz="1200" dirty="0" smtClean="0">
                <a:solidFill>
                  <a:srgbClr val="FF0000"/>
                </a:solidFill>
                <a:latin typeface="Freestyle Script" pitchFamily="66" charset="0"/>
              </a:rPr>
              <a:t>              Iowa???</a:t>
            </a:r>
          </a:p>
        </p:txBody>
      </p:sp>
      <p:sp>
        <p:nvSpPr>
          <p:cNvPr id="22" name="TextBox 21"/>
          <p:cNvSpPr txBox="1"/>
          <p:nvPr/>
        </p:nvSpPr>
        <p:spPr>
          <a:xfrm rot="2096764">
            <a:off x="6233160" y="3925190"/>
            <a:ext cx="1256477" cy="276999"/>
          </a:xfrm>
          <a:prstGeom prst="rect">
            <a:avLst/>
          </a:prstGeom>
          <a:noFill/>
        </p:spPr>
        <p:txBody>
          <a:bodyPr wrap="square" rtlCol="0">
            <a:spAutoFit/>
          </a:bodyPr>
          <a:lstStyle/>
          <a:p>
            <a:pPr algn="ctr"/>
            <a:r>
              <a:rPr lang="en-US" sz="1200" dirty="0">
                <a:solidFill>
                  <a:srgbClr val="FF0000"/>
                </a:solidFill>
                <a:latin typeface="Freestyle Script" pitchFamily="66" charset="0"/>
              </a:rPr>
              <a:t>h</a:t>
            </a:r>
            <a:r>
              <a:rPr lang="en-US" sz="1200" dirty="0" smtClean="0">
                <a:solidFill>
                  <a:srgbClr val="FF0000"/>
                </a:solidFill>
                <a:latin typeface="Freestyle Script" pitchFamily="66" charset="0"/>
              </a:rPr>
              <a:t>a! yeah right…</a:t>
            </a:r>
          </a:p>
        </p:txBody>
      </p:sp>
      <p:cxnSp>
        <p:nvCxnSpPr>
          <p:cNvPr id="13" name="Straight Connector 12"/>
          <p:cNvCxnSpPr/>
          <p:nvPr/>
        </p:nvCxnSpPr>
        <p:spPr>
          <a:xfrm>
            <a:off x="5420694" y="3573572"/>
            <a:ext cx="1162494" cy="40300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rot="21262573">
            <a:off x="4444100" y="4471394"/>
            <a:ext cx="1573929" cy="523220"/>
          </a:xfrm>
          <a:prstGeom prst="rect">
            <a:avLst/>
          </a:prstGeom>
          <a:noFill/>
        </p:spPr>
        <p:txBody>
          <a:bodyPr wrap="square" rtlCol="0">
            <a:spAutoFit/>
          </a:bodyPr>
          <a:lstStyle/>
          <a:p>
            <a:pPr algn="ctr"/>
            <a:r>
              <a:rPr lang="en-US" sz="1400" dirty="0" smtClean="0">
                <a:solidFill>
                  <a:srgbClr val="FF0000"/>
                </a:solidFill>
                <a:latin typeface="Freestyle Script" pitchFamily="66" charset="0"/>
              </a:rPr>
              <a:t>Hmm… better join that </a:t>
            </a:r>
          </a:p>
          <a:p>
            <a:pPr algn="ctr"/>
            <a:r>
              <a:rPr lang="en-US" sz="1400" dirty="0" smtClean="0">
                <a:solidFill>
                  <a:srgbClr val="FF0000"/>
                </a:solidFill>
                <a:latin typeface="Freestyle Script" pitchFamily="66" charset="0"/>
              </a:rPr>
              <a:t>Iowa Medical Partners group!</a:t>
            </a:r>
          </a:p>
        </p:txBody>
      </p:sp>
      <p:pic>
        <p:nvPicPr>
          <p:cNvPr id="1031"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1242334">
            <a:off x="5416857" y="977157"/>
            <a:ext cx="2202638" cy="1426889"/>
          </a:xfrm>
          <a:prstGeom prst="rect">
            <a:avLst/>
          </a:prstGeom>
          <a:noFill/>
          <a:ln w="12700">
            <a:solidFill>
              <a:schemeClr val="tx1"/>
            </a:solidFill>
            <a:miter lim="800000"/>
            <a:headEnd/>
            <a:tailEnd/>
          </a:ln>
          <a:effectLst>
            <a:outerShdw blurRad="50800" dist="38100" dir="2700000" algn="tl" rotWithShape="0">
              <a:prstClr val="black">
                <a:alpha val="40000"/>
              </a:prstClr>
            </a:outerShdw>
          </a:effectLst>
        </p:spPr>
      </p:pic>
      <p:sp>
        <p:nvSpPr>
          <p:cNvPr id="5" name="Rectangle 4"/>
          <p:cNvSpPr/>
          <p:nvPr/>
        </p:nvSpPr>
        <p:spPr>
          <a:xfrm>
            <a:off x="5550694" y="2"/>
            <a:ext cx="2350294" cy="11842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626894" y="123190"/>
            <a:ext cx="2274094" cy="984885"/>
          </a:xfrm>
          <a:prstGeom prst="rect">
            <a:avLst/>
          </a:prstGeom>
          <a:noFill/>
        </p:spPr>
        <p:txBody>
          <a:bodyPr wrap="square" rtlCol="0">
            <a:spAutoFit/>
          </a:bodyPr>
          <a:lstStyle/>
          <a:p>
            <a:r>
              <a:rPr lang="en-US" sz="1200" dirty="0" smtClean="0"/>
              <a:t>P.O. Box 1612</a:t>
            </a:r>
          </a:p>
          <a:p>
            <a:r>
              <a:rPr lang="en-US" sz="1200" dirty="0" smtClean="0"/>
              <a:t>Iowa City, IA 52244-1612</a:t>
            </a:r>
          </a:p>
          <a:p>
            <a:endParaRPr lang="en-US" sz="700" dirty="0" smtClean="0"/>
          </a:p>
          <a:p>
            <a:r>
              <a:rPr lang="en-US" sz="1200" dirty="0" smtClean="0"/>
              <a:t>iowamedicalpartners@gmail.com</a:t>
            </a:r>
            <a:endParaRPr lang="en-US" sz="1200" dirty="0"/>
          </a:p>
          <a:p>
            <a:endParaRPr lang="en-US" sz="300" dirty="0" smtClean="0"/>
          </a:p>
          <a:p>
            <a:r>
              <a:rPr lang="en-US" sz="1200" dirty="0" smtClean="0"/>
              <a:t>www.iowamedicalpartners.com</a:t>
            </a:r>
          </a:p>
        </p:txBody>
      </p:sp>
    </p:spTree>
    <p:extLst>
      <p:ext uri="{BB962C8B-B14F-4D97-AF65-F5344CB8AC3E}">
        <p14:creationId xmlns:p14="http://schemas.microsoft.com/office/powerpoint/2010/main" val="9286190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2832</TotalTime>
  <Words>230</Words>
  <Application>Microsoft Office PowerPoint</Application>
  <PresentationFormat>Custom</PresentationFormat>
  <Paragraphs>34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University of Iowa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Editor</dc:creator>
  <cp:lastModifiedBy>Editor</cp:lastModifiedBy>
  <cp:revision>35</cp:revision>
  <dcterms:created xsi:type="dcterms:W3CDTF">2013-03-04T17:33:22Z</dcterms:created>
  <dcterms:modified xsi:type="dcterms:W3CDTF">2013-03-08T22:28:34Z</dcterms:modified>
</cp:coreProperties>
</file>